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5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51A4182-6276-41ED-8EAF-0C6A4D8FF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EF4B644F-A23D-409C-9540-B41AC18DB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334003" cy="6175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8">
            <a:extLst>
              <a:ext uri="{FF2B5EF4-FFF2-40B4-BE49-F238E27FC236}">
                <a16:creationId xmlns:a16="http://schemas.microsoft.com/office/drawing/2014/main" id="{580AE1ED-3577-4808-86BF-CCD122349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839336"/>
            <a:ext cx="4123899" cy="3475513"/>
          </a:xfrm>
        </p:spPr>
        <p:txBody>
          <a:bodyPr anchor="ctr">
            <a:normAutofit/>
          </a:bodyPr>
          <a:lstStyle>
            <a:lvl1pPr>
              <a:defRPr sz="5200"/>
            </a:lvl1pPr>
          </a:lstStyle>
          <a:p>
            <a:pPr algn="l"/>
            <a:r>
              <a:rPr lang="en-US" sz="4800" dirty="0"/>
              <a:t>Click to add title</a:t>
            </a:r>
          </a:p>
        </p:txBody>
      </p:sp>
      <p:sp>
        <p:nvSpPr>
          <p:cNvPr id="9" name="Subtitle 19">
            <a:extLst>
              <a:ext uri="{FF2B5EF4-FFF2-40B4-BE49-F238E27FC236}">
                <a16:creationId xmlns:a16="http://schemas.microsoft.com/office/drawing/2014/main" id="{E8F46CAD-D4FF-4BBC-937E-CBBD034A1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570807"/>
            <a:ext cx="4123899" cy="152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 dirty="0"/>
              <a:t>Click to add subtitle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2750E7C-D01B-4533-A0B8-2E7EF2B168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0952" y="754711"/>
            <a:ext cx="6099048" cy="534009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7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86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13F3BC3-6D4F-4A91-9397-DEB976DF5B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2292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336BAA8-288D-4A65-AF12-E44ED08AF8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22292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98867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98867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6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5388F8-94ED-41CA-A4EE-E0FA1CAC0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5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62753702-3230-4BA6-A3F8-5783540BC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58951"/>
            <a:ext cx="10668000" cy="555041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2">
            <a:extLst>
              <a:ext uri="{FF2B5EF4-FFF2-40B4-BE49-F238E27FC236}">
                <a16:creationId xmlns:a16="http://schemas.microsoft.com/office/drawing/2014/main" id="{22B9C48D-0714-4941-A2BB-36340F69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517903"/>
            <a:ext cx="5250030" cy="13451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A478133-AD69-45A3-8FE5-EBD28FD2FA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58952"/>
            <a:ext cx="1947672" cy="26700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F2E72FA7-6D23-4F38-9A7B-A0EB41E534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" y="3424237"/>
            <a:ext cx="1947672" cy="26791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27DAE17D-48FA-4EE7-9630-D65727343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06624" y="758952"/>
            <a:ext cx="1947672" cy="26700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093DB7BE-4947-4B5D-B8E4-59505E49A0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06624" y="3424237"/>
            <a:ext cx="1947672" cy="26791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D0C77CEA-908E-4A02-B347-F376CEC25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874" y="2970222"/>
            <a:ext cx="5250030" cy="312882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53A25B7-A924-4C03-8022-000A9EA88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3A68D8-CB71-4A41-B029-626BD6912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rgbClr val="FCEA37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9ECFC55D-2CEE-47A4-9ACA-D6C78D236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9523"/>
            <a:ext cx="11430001" cy="6105523"/>
          </a:xfrm>
          <a:custGeom>
            <a:avLst/>
            <a:gdLst>
              <a:gd name="connsiteX0" fmla="*/ 0 w 11430001"/>
              <a:gd name="connsiteY0" fmla="*/ 0 h 6105523"/>
              <a:gd name="connsiteX1" fmla="*/ 7874003 w 11430001"/>
              <a:gd name="connsiteY1" fmla="*/ 0 h 6105523"/>
              <a:gd name="connsiteX2" fmla="*/ 7874003 w 11430001"/>
              <a:gd name="connsiteY2" fmla="*/ 771522 h 6105523"/>
              <a:gd name="connsiteX3" fmla="*/ 11430001 w 11430001"/>
              <a:gd name="connsiteY3" fmla="*/ 771522 h 6105523"/>
              <a:gd name="connsiteX4" fmla="*/ 11430001 w 11430001"/>
              <a:gd name="connsiteY4" fmla="*/ 6105523 h 6105523"/>
              <a:gd name="connsiteX5" fmla="*/ 7874003 w 11430001"/>
              <a:gd name="connsiteY5" fmla="*/ 6105523 h 6105523"/>
              <a:gd name="connsiteX6" fmla="*/ 5334002 w 11430001"/>
              <a:gd name="connsiteY6" fmla="*/ 6105523 h 6105523"/>
              <a:gd name="connsiteX7" fmla="*/ 0 w 11430001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05523">
                <a:moveTo>
                  <a:pt x="0" y="0"/>
                </a:moveTo>
                <a:lnTo>
                  <a:pt x="7874003" y="0"/>
                </a:lnTo>
                <a:lnTo>
                  <a:pt x="7874003" y="771522"/>
                </a:lnTo>
                <a:lnTo>
                  <a:pt x="11430001" y="771522"/>
                </a:lnTo>
                <a:lnTo>
                  <a:pt x="11430001" y="6105523"/>
                </a:lnTo>
                <a:lnTo>
                  <a:pt x="7874003" y="6105523"/>
                </a:lnTo>
                <a:lnTo>
                  <a:pt x="5334002" y="6105523"/>
                </a:lnTo>
                <a:lnTo>
                  <a:pt x="0" y="6105523"/>
                </a:lnTo>
                <a:close/>
              </a:path>
            </a:pathLst>
          </a:custGeom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5">
            <a:extLst>
              <a:ext uri="{FF2B5EF4-FFF2-40B4-BE49-F238E27FC236}">
                <a16:creationId xmlns:a16="http://schemas.microsoft.com/office/drawing/2014/main" id="{00406F9C-B330-46B3-A03C-15F85CD7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22282"/>
            <a:ext cx="5012266" cy="2273710"/>
          </a:xfrm>
        </p:spPr>
        <p:txBody>
          <a:bodyPr anchor="t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34FC9061-555D-4FE2-ABE9-07A195BC02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61988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7C8788B5-2964-4199-A168-84BDEBE3E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94632" y="761980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4B5D4A5-C34C-4703-AFB6-DA982B6FF8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598" y="761980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8CA9663F-19C9-4799-8B97-333815BF6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3822282"/>
            <a:ext cx="4607484" cy="2273710"/>
          </a:xfrm>
        </p:spPr>
        <p:txBody>
          <a:bodyPr anchor="t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4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FAC5ABB9-3EAC-446C-B128-CFDB09B24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DED2D7-7BC9-473D-8241-8289B5821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9C2616F-4436-4A60-BB08-54EC762C5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762001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6F9523F-1BD5-4832-8B13-FA0BE3E6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2"/>
            <a:ext cx="5998059" cy="13446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A83160D-9929-4C5C-B741-192DF7639B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293" y="1517652"/>
            <a:ext cx="1947672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D97EB8C6-CD91-4F0C-A719-5079DB8D32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15768" y="1517904"/>
            <a:ext cx="1947672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7347AC5-7F3A-4E62-AE18-744B6A756E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8096" y="3800858"/>
            <a:ext cx="3895344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CC904223-D55A-40A9-AA1D-5687C89B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970215"/>
            <a:ext cx="5998059" cy="312578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6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4A1CC7-4419-4A64-9DC9-AE157407A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2F8EC6-DD66-475C-B129-22B374F49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86FA963F-8B94-469B-B1A5-890D9134F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4CD44A43-6E39-4FE6-87BB-C65CE8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17650"/>
            <a:ext cx="4565650" cy="1344613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229EB0D-B986-4E26-BDF3-305AE3233E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883487"/>
            <a:ext cx="4562856" cy="24414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37E21EC2-9A85-4522-B6AD-3FF227CACD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" y="3593592"/>
            <a:ext cx="4562856" cy="24414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9F9D0834-E38A-4C71-95D5-A8A2B973A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970213"/>
            <a:ext cx="4565651" cy="312578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6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D03AAFC-F6FA-4A24-BE1D-34AE6AD64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190B39-D040-425A-9AD6-58A7533FEA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760" y="756284"/>
            <a:ext cx="10698480" cy="534924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6">
            <a:extLst>
              <a:ext uri="{FF2B5EF4-FFF2-40B4-BE49-F238E27FC236}">
                <a16:creationId xmlns:a16="http://schemas.microsoft.com/office/drawing/2014/main" id="{8950CCE3-163E-46A1-B489-395F3F75F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488" y="1517904"/>
            <a:ext cx="3749040" cy="2796945"/>
          </a:xfrm>
        </p:spPr>
        <p:txBody>
          <a:bodyPr anchor="ctr">
            <a:normAutofit/>
          </a:bodyPr>
          <a:lstStyle>
            <a:lvl1pPr>
              <a:defRPr sz="6000"/>
            </a:lvl1pPr>
          </a:lstStyle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17">
            <a:extLst>
              <a:ext uri="{FF2B5EF4-FFF2-40B4-BE49-F238E27FC236}">
                <a16:creationId xmlns:a16="http://schemas.microsoft.com/office/drawing/2014/main" id="{81E38157-454C-44D5-8D2B-A220A53D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3488" y="4479368"/>
            <a:ext cx="3666744" cy="16166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7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3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EDA639-2F5C-4255-BE42-C41A5ABBC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67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E96D6DC8-1218-45DD-BCD3-DF21DFA5B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66762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A58F504-65F1-4BFD-A987-54F78AD52D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49808"/>
            <a:ext cx="10744200" cy="539496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16">
            <a:extLst>
              <a:ext uri="{FF2B5EF4-FFF2-40B4-BE49-F238E27FC236}">
                <a16:creationId xmlns:a16="http://schemas.microsoft.com/office/drawing/2014/main" id="{0B9261BF-90C7-41A0-8711-97168C747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1112" y="1517904"/>
            <a:ext cx="4480560" cy="2796945"/>
          </a:xfr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17">
            <a:extLst>
              <a:ext uri="{FF2B5EF4-FFF2-40B4-BE49-F238E27FC236}">
                <a16:creationId xmlns:a16="http://schemas.microsoft.com/office/drawing/2014/main" id="{305C0D07-994F-4143-B88E-32EED69E7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1112" y="4425696"/>
            <a:ext cx="4059936" cy="11899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0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26E6BD11-82A7-4729-AD05-B0676F9B1F5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04950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E08135B-D6D5-401C-B151-CDCB20550F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760" y="4855464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A587696-63FF-4232-8879-488DFE1C31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4950" y="5468112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96507A97-E180-468F-B641-141DBA73864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953511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49BB8F01-AE51-4455-BE0F-8972415A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42757" y="4854889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759D2442-D209-4F87-9F2C-19D73A2412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42757" y="5462491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A850442C-9915-406C-83D9-8EBE8AD3C2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91656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A596F3D1-5D97-4111-B3D6-FE37290A6B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1656" y="4855464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2D25C272-C21E-4078-818F-B12E10F182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1656" y="5468112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2" name="Picture Placeholder 28">
            <a:extLst>
              <a:ext uri="{FF2B5EF4-FFF2-40B4-BE49-F238E27FC236}">
                <a16:creationId xmlns:a16="http://schemas.microsoft.com/office/drawing/2014/main" id="{05393806-4E48-45A2-8BD7-0BA36566F3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833104" y="2862072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DD19656C-C87E-4938-A66D-D6836DBC65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5653" y="4855651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DF55E1E1-7FB8-465C-B720-E39D43FFE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5653" y="5468299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6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0FFFD15-4D1A-45CA-9374-373A700D36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181225"/>
            <a:ext cx="10515600" cy="3876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4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871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69671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397337"/>
            <a:ext cx="4334256" cy="244964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69671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397337"/>
            <a:ext cx="4334256" cy="244964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1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z="1000"/>
              <a:t>Sample footer text</a:t>
            </a:r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5E3A2-D7AF-4CD5-A5F2-A7655264A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699" y="1132345"/>
            <a:ext cx="9144000" cy="886249"/>
          </a:xfrm>
        </p:spPr>
        <p:txBody>
          <a:bodyPr/>
          <a:lstStyle/>
          <a:p>
            <a:r>
              <a:rPr lang="en-US" dirty="0"/>
              <a:t>General Weekly Schedule</a:t>
            </a:r>
          </a:p>
        </p:txBody>
      </p:sp>
      <p:graphicFrame>
        <p:nvGraphicFramePr>
          <p:cNvPr id="4" name="Table 4" descr="Table">
            <a:extLst>
              <a:ext uri="{FF2B5EF4-FFF2-40B4-BE49-F238E27FC236}">
                <a16:creationId xmlns:a16="http://schemas.microsoft.com/office/drawing/2014/main" id="{CF1459E7-08AA-4517-8347-511A7848A5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51699" y="2201158"/>
          <a:ext cx="9476410" cy="38345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95282">
                  <a:extLst>
                    <a:ext uri="{9D8B030D-6E8A-4147-A177-3AD203B41FA5}">
                      <a16:colId xmlns:a16="http://schemas.microsoft.com/office/drawing/2014/main" val="1640921695"/>
                    </a:ext>
                  </a:extLst>
                </a:gridCol>
                <a:gridCol w="1895282">
                  <a:extLst>
                    <a:ext uri="{9D8B030D-6E8A-4147-A177-3AD203B41FA5}">
                      <a16:colId xmlns:a16="http://schemas.microsoft.com/office/drawing/2014/main" val="122673764"/>
                    </a:ext>
                  </a:extLst>
                </a:gridCol>
                <a:gridCol w="1895282">
                  <a:extLst>
                    <a:ext uri="{9D8B030D-6E8A-4147-A177-3AD203B41FA5}">
                      <a16:colId xmlns:a16="http://schemas.microsoft.com/office/drawing/2014/main" val="2220235301"/>
                    </a:ext>
                  </a:extLst>
                </a:gridCol>
                <a:gridCol w="1895282">
                  <a:extLst>
                    <a:ext uri="{9D8B030D-6E8A-4147-A177-3AD203B41FA5}">
                      <a16:colId xmlns:a16="http://schemas.microsoft.com/office/drawing/2014/main" val="343895149"/>
                    </a:ext>
                  </a:extLst>
                </a:gridCol>
                <a:gridCol w="1895282">
                  <a:extLst>
                    <a:ext uri="{9D8B030D-6E8A-4147-A177-3AD203B41FA5}">
                      <a16:colId xmlns:a16="http://schemas.microsoft.com/office/drawing/2014/main" val="2431111108"/>
                    </a:ext>
                  </a:extLst>
                </a:gridCol>
              </a:tblGrid>
              <a:tr h="51087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Independent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Homework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1369346"/>
                  </a:ext>
                </a:extLst>
              </a:tr>
              <a:tr h="51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Time Slot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9:00 – 9:45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10:15 – 11:00 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12:30 – 1:15 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1:30 – 2:15 PM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0758404"/>
                  </a:ext>
                </a:extLst>
              </a:tr>
              <a:tr h="51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Language Arts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Language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0434672"/>
                  </a:ext>
                </a:extLst>
              </a:tr>
              <a:tr h="51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Language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7065548"/>
                  </a:ext>
                </a:extLst>
              </a:tr>
              <a:tr h="51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Language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Language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Language Arts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9659414"/>
                  </a:ext>
                </a:extLst>
              </a:tr>
              <a:tr h="51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Science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Typing/Virtual Field Trip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Coding/Robotics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Science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999333"/>
                  </a:ext>
                </a:extLst>
              </a:tr>
              <a:tr h="51087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Physical Activity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Local Field Trip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----------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--------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080054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569F4-D0A1-4013-94A3-DDABFB00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1681" y="6218236"/>
            <a:ext cx="449078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Electives: Typing, Robotics, Arts and Crafts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4F31D-DF2B-49A2-B302-CCF9A7CC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72461" y="6218237"/>
            <a:ext cx="5421854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Parents are free to conduct an Arts and Crafts session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4D1DB-B1D6-41EC-B7EF-CB6F808A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9648" y="6400800"/>
            <a:ext cx="530352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E4CB7-CB13-4810-BF18-BE31AFC64F93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89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Avenir Next LT Pro</vt:lpstr>
      <vt:lpstr>PrismaticVTI</vt:lpstr>
      <vt:lpstr>General Weekly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Nina Cunningham</dc:creator>
  <cp:lastModifiedBy>Nina Cunningham</cp:lastModifiedBy>
  <cp:revision>3</cp:revision>
  <dcterms:created xsi:type="dcterms:W3CDTF">2025-04-14T00:07:33Z</dcterms:created>
  <dcterms:modified xsi:type="dcterms:W3CDTF">2025-04-14T01:58:45Z</dcterms:modified>
</cp:coreProperties>
</file>