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55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76" autoAdjust="0"/>
    <p:restoredTop sz="94660"/>
  </p:normalViewPr>
  <p:slideViewPr>
    <p:cSldViewPr snapToGrid="0">
      <p:cViewPr varScale="1">
        <p:scale>
          <a:sx n="88" d="100"/>
          <a:sy n="88" d="100"/>
        </p:scale>
        <p:origin x="852" y="30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>
            <a:extLst>
              <a:ext uri="{FF2B5EF4-FFF2-40B4-BE49-F238E27FC236}">
                <a16:creationId xmlns:a16="http://schemas.microsoft.com/office/drawing/2014/main" id="{751A4182-6276-41ED-8EAF-0C6A4D8FF0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EF4B644F-A23D-409C-9540-B41AC18DB54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5334003" cy="6175613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itle 18">
            <a:extLst>
              <a:ext uri="{FF2B5EF4-FFF2-40B4-BE49-F238E27FC236}">
                <a16:creationId xmlns:a16="http://schemas.microsoft.com/office/drawing/2014/main" id="{580AE1ED-3577-4808-86BF-CCD12234928D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762000" y="839336"/>
            <a:ext cx="4123899" cy="3475513"/>
          </a:xfrm>
        </p:spPr>
        <p:txBody>
          <a:bodyPr anchor="ctr">
            <a:normAutofit/>
          </a:bodyPr>
          <a:lstStyle>
            <a:lvl1pPr>
              <a:defRPr sz="5200"/>
            </a:lvl1pPr>
          </a:lstStyle>
          <a:p>
            <a:pPr algn="l"/>
            <a:r>
              <a:rPr lang="en-US" sz="4800" dirty="0"/>
              <a:t>Click to add title</a:t>
            </a:r>
          </a:p>
        </p:txBody>
      </p:sp>
      <p:sp>
        <p:nvSpPr>
          <p:cNvPr id="9" name="Subtitle 19">
            <a:extLst>
              <a:ext uri="{FF2B5EF4-FFF2-40B4-BE49-F238E27FC236}">
                <a16:creationId xmlns:a16="http://schemas.microsoft.com/office/drawing/2014/main" id="{E8F46CAD-D4FF-4BBC-937E-CBBD034A180B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762000" y="4570807"/>
            <a:ext cx="4123899" cy="15240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algn="l"/>
            <a:r>
              <a:rPr lang="en-US" dirty="0"/>
              <a:t>Click to add subtitle</a:t>
            </a:r>
          </a:p>
        </p:txBody>
      </p:sp>
      <p:sp>
        <p:nvSpPr>
          <p:cNvPr id="15" name="Picture Placeholder 14">
            <a:extLst>
              <a:ext uri="{FF2B5EF4-FFF2-40B4-BE49-F238E27FC236}">
                <a16:creationId xmlns:a16="http://schemas.microsoft.com/office/drawing/2014/main" id="{A2750E7C-D01B-4533-A0B8-2E7EF2B168DC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5330952" y="754711"/>
            <a:ext cx="6099048" cy="5340096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077609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8638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697480"/>
            <a:ext cx="2971800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401568"/>
            <a:ext cx="2971800" cy="244964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1" name="Text Placeholder 4">
            <a:extLst>
              <a:ext uri="{FF2B5EF4-FFF2-40B4-BE49-F238E27FC236}">
                <a16:creationId xmlns:a16="http://schemas.microsoft.com/office/drawing/2014/main" id="{D13F3BC3-6D4F-4A91-9397-DEB976DF5B59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4622292" y="2697480"/>
            <a:ext cx="2971800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Content Placeholder 5">
            <a:extLst>
              <a:ext uri="{FF2B5EF4-FFF2-40B4-BE49-F238E27FC236}">
                <a16:creationId xmlns:a16="http://schemas.microsoft.com/office/drawing/2014/main" id="{A336BAA8-288D-4A65-AF12-E44ED08AF83A}"/>
              </a:ext>
            </a:extLst>
          </p:cNvPr>
          <p:cNvSpPr>
            <a:spLocks noGrp="1"/>
          </p:cNvSpPr>
          <p:nvPr>
            <p:ph sz="quarter" idx="14"/>
          </p:nvPr>
        </p:nvSpPr>
        <p:spPr>
          <a:xfrm>
            <a:off x="4622292" y="3401568"/>
            <a:ext cx="2971800" cy="244964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7698867" y="2697480"/>
            <a:ext cx="2971800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7698867" y="3401568"/>
            <a:ext cx="2971800" cy="2449645"/>
          </a:xfrm>
        </p:spPr>
        <p:txBody>
          <a:bodyPr>
            <a:normAutofit/>
          </a:bodyPr>
          <a:lstStyle>
            <a:lvl1pPr>
              <a:defRPr sz="1200"/>
            </a:lvl1pPr>
            <a:lvl2pPr>
              <a:defRPr sz="12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97669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ummar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C85388F8-94ED-41CA-A4EE-E0FA1CAC03B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"/>
            <a:ext cx="12192000" cy="6099050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62753702-3230-4BA6-A3F8-5783540BC1F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2000" y="758951"/>
            <a:ext cx="10668000" cy="555041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itle 12">
            <a:extLst>
              <a:ext uri="{FF2B5EF4-FFF2-40B4-BE49-F238E27FC236}">
                <a16:creationId xmlns:a16="http://schemas.microsoft.com/office/drawing/2014/main" id="{22B9C48D-0714-4941-A2BB-36340F697D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11874" y="1517903"/>
            <a:ext cx="5250030" cy="134511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13">
            <a:extLst>
              <a:ext uri="{FF2B5EF4-FFF2-40B4-BE49-F238E27FC236}">
                <a16:creationId xmlns:a16="http://schemas.microsoft.com/office/drawing/2014/main" id="{3A478133-AD69-45A3-8FE5-EBD28FD2FACB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58952"/>
            <a:ext cx="1947672" cy="2670048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6" name="Picture Placeholder 13">
            <a:extLst>
              <a:ext uri="{FF2B5EF4-FFF2-40B4-BE49-F238E27FC236}">
                <a16:creationId xmlns:a16="http://schemas.microsoft.com/office/drawing/2014/main" id="{F2E72FA7-6D23-4F38-9A7B-A0EB41E5341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58952" y="3424237"/>
            <a:ext cx="1947672" cy="26791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5" name="Picture Placeholder 13">
            <a:extLst>
              <a:ext uri="{FF2B5EF4-FFF2-40B4-BE49-F238E27FC236}">
                <a16:creationId xmlns:a16="http://schemas.microsoft.com/office/drawing/2014/main" id="{27DAE17D-48FA-4EE7-9630-D6572734389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06624" y="758952"/>
            <a:ext cx="1947672" cy="2670048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7" name="Picture Placeholder 13">
            <a:extLst>
              <a:ext uri="{FF2B5EF4-FFF2-40B4-BE49-F238E27FC236}">
                <a16:creationId xmlns:a16="http://schemas.microsoft.com/office/drawing/2014/main" id="{093DB7BE-4947-4B5D-B8E4-59505E49A06A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2706624" y="3424237"/>
            <a:ext cx="1947672" cy="26791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Content Placeholder 13">
            <a:extLst>
              <a:ext uri="{FF2B5EF4-FFF2-40B4-BE49-F238E27FC236}">
                <a16:creationId xmlns:a16="http://schemas.microsoft.com/office/drawing/2014/main" id="{D0C77CEA-908E-4A02-B347-F376CEC25E5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11874" y="2970222"/>
            <a:ext cx="5250030" cy="3128826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2200"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3586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los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2" name="Rectangle 11">
            <a:extLst>
              <a:ext uri="{FF2B5EF4-FFF2-40B4-BE49-F238E27FC236}">
                <a16:creationId xmlns:a16="http://schemas.microsoft.com/office/drawing/2014/main" id="{A53A25B7-A924-4C03-8022-000A9EA88D1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4E3A68D8-CB71-4A41-B029-626BD691287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1" y="-9524"/>
            <a:ext cx="12192000" cy="6105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rgbClr val="FCEA37"/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14" name="Freeform: Shape 13">
            <a:extLst>
              <a:ext uri="{FF2B5EF4-FFF2-40B4-BE49-F238E27FC236}">
                <a16:creationId xmlns:a16="http://schemas.microsoft.com/office/drawing/2014/main" id="{9ECFC55D-2CEE-47A4-9ACA-D6C78D23698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-2" y="-9523"/>
            <a:ext cx="11430001" cy="6105523"/>
          </a:xfrm>
          <a:custGeom>
            <a:avLst/>
            <a:gdLst>
              <a:gd name="connsiteX0" fmla="*/ 0 w 11430001"/>
              <a:gd name="connsiteY0" fmla="*/ 0 h 6105523"/>
              <a:gd name="connsiteX1" fmla="*/ 7874003 w 11430001"/>
              <a:gd name="connsiteY1" fmla="*/ 0 h 6105523"/>
              <a:gd name="connsiteX2" fmla="*/ 7874003 w 11430001"/>
              <a:gd name="connsiteY2" fmla="*/ 771522 h 6105523"/>
              <a:gd name="connsiteX3" fmla="*/ 11430001 w 11430001"/>
              <a:gd name="connsiteY3" fmla="*/ 771522 h 6105523"/>
              <a:gd name="connsiteX4" fmla="*/ 11430001 w 11430001"/>
              <a:gd name="connsiteY4" fmla="*/ 6105523 h 6105523"/>
              <a:gd name="connsiteX5" fmla="*/ 7874003 w 11430001"/>
              <a:gd name="connsiteY5" fmla="*/ 6105523 h 6105523"/>
              <a:gd name="connsiteX6" fmla="*/ 5334002 w 11430001"/>
              <a:gd name="connsiteY6" fmla="*/ 6105523 h 6105523"/>
              <a:gd name="connsiteX7" fmla="*/ 0 w 11430001"/>
              <a:gd name="connsiteY7" fmla="*/ 6105523 h 610552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1430001" h="6105523">
                <a:moveTo>
                  <a:pt x="0" y="0"/>
                </a:moveTo>
                <a:lnTo>
                  <a:pt x="7874003" y="0"/>
                </a:lnTo>
                <a:lnTo>
                  <a:pt x="7874003" y="771522"/>
                </a:lnTo>
                <a:lnTo>
                  <a:pt x="11430001" y="771522"/>
                </a:lnTo>
                <a:lnTo>
                  <a:pt x="11430001" y="6105523"/>
                </a:lnTo>
                <a:lnTo>
                  <a:pt x="7874003" y="6105523"/>
                </a:lnTo>
                <a:lnTo>
                  <a:pt x="5334002" y="6105523"/>
                </a:lnTo>
                <a:lnTo>
                  <a:pt x="0" y="6105523"/>
                </a:lnTo>
                <a:close/>
              </a:path>
            </a:pathLst>
          </a:custGeom>
          <a:ln w="508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5" name="Title 5">
            <a:extLst>
              <a:ext uri="{FF2B5EF4-FFF2-40B4-BE49-F238E27FC236}">
                <a16:creationId xmlns:a16="http://schemas.microsoft.com/office/drawing/2014/main" id="{00406F9C-B330-46B3-A03C-15F85CD7606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3822282"/>
            <a:ext cx="5012266" cy="2273710"/>
          </a:xfrm>
        </p:spPr>
        <p:txBody>
          <a:bodyPr anchor="t"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1" name="Picture Placeholder 20">
            <a:extLst>
              <a:ext uri="{FF2B5EF4-FFF2-40B4-BE49-F238E27FC236}">
                <a16:creationId xmlns:a16="http://schemas.microsoft.com/office/drawing/2014/main" id="{34FC9061-555D-4FE2-ABE9-07A195BC022E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61988"/>
            <a:ext cx="3566160" cy="26609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Picture Placeholder 20">
            <a:extLst>
              <a:ext uri="{FF2B5EF4-FFF2-40B4-BE49-F238E27FC236}">
                <a16:creationId xmlns:a16="http://schemas.microsoft.com/office/drawing/2014/main" id="{7C8788B5-2964-4199-A168-84BDEBE3E9A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4294632" y="761980"/>
            <a:ext cx="3566160" cy="26609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3" name="Picture Placeholder 20">
            <a:extLst>
              <a:ext uri="{FF2B5EF4-FFF2-40B4-BE49-F238E27FC236}">
                <a16:creationId xmlns:a16="http://schemas.microsoft.com/office/drawing/2014/main" id="{D4B5D4A5-C34C-4703-AFB6-DA982B6FF83B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859598" y="761980"/>
            <a:ext cx="3566160" cy="266090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9" name="Content Placeholder 1">
            <a:extLst>
              <a:ext uri="{FF2B5EF4-FFF2-40B4-BE49-F238E27FC236}">
                <a16:creationId xmlns:a16="http://schemas.microsoft.com/office/drawing/2014/main" id="{8CA9663F-19C9-4799-8B97-333815BF6A4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17734" y="3822282"/>
            <a:ext cx="4607484" cy="2273710"/>
          </a:xfrm>
        </p:spPr>
        <p:txBody>
          <a:bodyPr anchor="t"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3641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5" name="Rectangle 4">
            <a:extLst>
              <a:ext uri="{FF2B5EF4-FFF2-40B4-BE49-F238E27FC236}">
                <a16:creationId xmlns:a16="http://schemas.microsoft.com/office/drawing/2014/main" id="{FAC5ABB9-3EAC-446C-B128-CFDB09B2476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2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70DED2D7-7BC9-473D-8241-8289B5821CF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1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 useBgFill="1">
        <p:nvSpPr>
          <p:cNvPr id="7" name="Rectangle 6">
            <a:extLst>
              <a:ext uri="{FF2B5EF4-FFF2-40B4-BE49-F238E27FC236}">
                <a16:creationId xmlns:a16="http://schemas.microsoft.com/office/drawing/2014/main" id="{19C2616F-4436-4A60-BB08-54EC762C53B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762001"/>
            <a:ext cx="12192000" cy="6095999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itle 12">
            <a:extLst>
              <a:ext uri="{FF2B5EF4-FFF2-40B4-BE49-F238E27FC236}">
                <a16:creationId xmlns:a16="http://schemas.microsoft.com/office/drawing/2014/main" id="{D6F9523F-1BD5-4832-8B13-FA0BE3E6F7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431940" y="1517652"/>
            <a:ext cx="5998059" cy="134461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16">
            <a:extLst>
              <a:ext uri="{FF2B5EF4-FFF2-40B4-BE49-F238E27FC236}">
                <a16:creationId xmlns:a16="http://schemas.microsoft.com/office/drawing/2014/main" id="{FA83160D-9929-4C5C-B741-192DF7639B6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68293" y="1517652"/>
            <a:ext cx="1947672" cy="229514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8" name="Picture Placeholder 16">
            <a:extLst>
              <a:ext uri="{FF2B5EF4-FFF2-40B4-BE49-F238E27FC236}">
                <a16:creationId xmlns:a16="http://schemas.microsoft.com/office/drawing/2014/main" id="{D97EB8C6-CD91-4F0C-A719-5079DB8D325C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715768" y="1517904"/>
            <a:ext cx="1947672" cy="229514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0" name="Picture Placeholder 19">
            <a:extLst>
              <a:ext uri="{FF2B5EF4-FFF2-40B4-BE49-F238E27FC236}">
                <a16:creationId xmlns:a16="http://schemas.microsoft.com/office/drawing/2014/main" id="{A7347AC5-7F3A-4E62-AE18-744B6A756E4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768096" y="3800858"/>
            <a:ext cx="3895344" cy="2295144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2" name="Content Placeholder 13">
            <a:extLst>
              <a:ext uri="{FF2B5EF4-FFF2-40B4-BE49-F238E27FC236}">
                <a16:creationId xmlns:a16="http://schemas.microsoft.com/office/drawing/2014/main" id="{CC904223-D55A-40A9-AA1D-5687C89BE8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431940" y="2970215"/>
            <a:ext cx="5998059" cy="3125787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526683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trodu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924A1CC7-4419-4A64-9DC9-AE157407AFB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A2F8EC6-DD66-475C-B129-22B374F49A7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-1"/>
            <a:ext cx="12192000" cy="6099048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 useBgFill="1">
        <p:nvSpPr>
          <p:cNvPr id="12" name="Freeform: Shape 11">
            <a:extLst>
              <a:ext uri="{FF2B5EF4-FFF2-40B4-BE49-F238E27FC236}">
                <a16:creationId xmlns:a16="http://schemas.microsoft.com/office/drawing/2014/main" id="{86FA963F-8B94-469B-B1A5-890D9134FB5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1430001" cy="6168789"/>
          </a:xfrm>
          <a:custGeom>
            <a:avLst/>
            <a:gdLst>
              <a:gd name="connsiteX0" fmla="*/ 0 w 11430001"/>
              <a:gd name="connsiteY0" fmla="*/ 0 h 6168789"/>
              <a:gd name="connsiteX1" fmla="*/ 5334002 w 11430001"/>
              <a:gd name="connsiteY1" fmla="*/ 0 h 6168789"/>
              <a:gd name="connsiteX2" fmla="*/ 5334002 w 11430001"/>
              <a:gd name="connsiteY2" fmla="*/ 771523 h 6168789"/>
              <a:gd name="connsiteX3" fmla="*/ 11430001 w 11430001"/>
              <a:gd name="connsiteY3" fmla="*/ 771523 h 6168789"/>
              <a:gd name="connsiteX4" fmla="*/ 11430001 w 11430001"/>
              <a:gd name="connsiteY4" fmla="*/ 6168789 h 6168789"/>
              <a:gd name="connsiteX5" fmla="*/ 0 w 11430001"/>
              <a:gd name="connsiteY5" fmla="*/ 6168789 h 61687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1430001" h="6168789">
                <a:moveTo>
                  <a:pt x="0" y="0"/>
                </a:moveTo>
                <a:lnTo>
                  <a:pt x="5334002" y="0"/>
                </a:lnTo>
                <a:lnTo>
                  <a:pt x="5334002" y="771523"/>
                </a:lnTo>
                <a:lnTo>
                  <a:pt x="11430001" y="771523"/>
                </a:lnTo>
                <a:lnTo>
                  <a:pt x="11430001" y="6168789"/>
                </a:lnTo>
                <a:lnTo>
                  <a:pt x="0" y="6168789"/>
                </a:lnTo>
                <a:close/>
              </a:path>
            </a:pathLst>
          </a:cu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3" name="Title 5">
            <a:extLst>
              <a:ext uri="{FF2B5EF4-FFF2-40B4-BE49-F238E27FC236}">
                <a16:creationId xmlns:a16="http://schemas.microsoft.com/office/drawing/2014/main" id="{4CD44A43-6E39-4FE6-87BB-C65CE8FC6B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96000" y="1517650"/>
            <a:ext cx="4565650" cy="1344613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Picture Placeholder 17">
            <a:extLst>
              <a:ext uri="{FF2B5EF4-FFF2-40B4-BE49-F238E27FC236}">
                <a16:creationId xmlns:a16="http://schemas.microsoft.com/office/drawing/2014/main" id="{5229EB0D-B986-4E26-BDF3-305AE3233EB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883487"/>
            <a:ext cx="4562856" cy="2441448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Picture Placeholder 17">
            <a:extLst>
              <a:ext uri="{FF2B5EF4-FFF2-40B4-BE49-F238E27FC236}">
                <a16:creationId xmlns:a16="http://schemas.microsoft.com/office/drawing/2014/main" id="{37E21EC2-9A85-4522-B6AD-3FF227CACDD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758952" y="3593592"/>
            <a:ext cx="4562856" cy="2441448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6" name="Content Placeholder 1">
            <a:extLst>
              <a:ext uri="{FF2B5EF4-FFF2-40B4-BE49-F238E27FC236}">
                <a16:creationId xmlns:a16="http://schemas.microsoft.com/office/drawing/2014/main" id="{9F9D0834-E38A-4C71-95D5-A8A2B973AC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5998" y="2970213"/>
            <a:ext cx="4565651" cy="3125787"/>
          </a:xfrm>
        </p:spPr>
        <p:txBody>
          <a:bodyPr>
            <a:norm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5681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Freeform: Shape 7">
            <a:extLst>
              <a:ext uri="{FF2B5EF4-FFF2-40B4-BE49-F238E27FC236}">
                <a16:creationId xmlns:a16="http://schemas.microsoft.com/office/drawing/2014/main" id="{1D03AAFC-F6FA-4A24-BE1D-34AE6AD64CD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2190B39-D040-425A-9AD6-58A7533FEA6D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6760" y="756284"/>
            <a:ext cx="10698480" cy="534924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5" name="Title 16">
            <a:extLst>
              <a:ext uri="{FF2B5EF4-FFF2-40B4-BE49-F238E27FC236}">
                <a16:creationId xmlns:a16="http://schemas.microsoft.com/office/drawing/2014/main" id="{8950CCE3-163E-46A1-B489-395F3F75FE3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33488" y="1517904"/>
            <a:ext cx="3749040" cy="2796945"/>
          </a:xfrm>
        </p:spPr>
        <p:txBody>
          <a:bodyPr anchor="ctr">
            <a:normAutofit/>
          </a:bodyPr>
          <a:lstStyle>
            <a:lvl1pPr>
              <a:defRPr sz="6000"/>
            </a:lvl1pPr>
          </a:lstStyle>
          <a:p>
            <a:pPr algn="l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Subtitle 17">
            <a:extLst>
              <a:ext uri="{FF2B5EF4-FFF2-40B4-BE49-F238E27FC236}">
                <a16:creationId xmlns:a16="http://schemas.microsoft.com/office/drawing/2014/main" id="{81E38157-454C-44D5-8D2B-A220A53D78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33488" y="4479368"/>
            <a:ext cx="3666744" cy="1616631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algn="l"/>
            <a:r>
              <a:rPr lang="en-US"/>
              <a:t>Click to edit Master subtitle style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78727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hart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24C5BB2-C09C-49B0-BAFA-DE1801CD3E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3A47C21-944D-47FE-9519-A255188371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2AD668-6E19-425C-88F7-AF4220662C0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7CE36D-6B7B-4D5E-831E-34A4286D6E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905C53-CF7C-4936-9E35-1BEBD6836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3337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58EDA639-2F5C-4255-BE42-C41A5ABBC24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0" y="0"/>
            <a:ext cx="12192000" cy="6867524"/>
          </a:xfrm>
          <a:prstGeom prst="rect">
            <a:avLst/>
          </a:pr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6" name="Rectangle 5">
            <a:extLst>
              <a:ext uri="{FF2B5EF4-FFF2-40B4-BE49-F238E27FC236}">
                <a16:creationId xmlns:a16="http://schemas.microsoft.com/office/drawing/2014/main" id="{E96D6DC8-1218-45DD-BCD3-DF21DFA5B10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/>
          <p:nvPr userDrawn="1"/>
        </p:nvSpPr>
        <p:spPr>
          <a:xfrm>
            <a:off x="762000" y="766762"/>
            <a:ext cx="10668000" cy="5334000"/>
          </a:xfrm>
          <a:prstGeom prst="rect">
            <a:avLst/>
          </a:prstGeom>
          <a:ln w="762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" name="Picture Placeholder 11">
            <a:extLst>
              <a:ext uri="{FF2B5EF4-FFF2-40B4-BE49-F238E27FC236}">
                <a16:creationId xmlns:a16="http://schemas.microsoft.com/office/drawing/2014/main" id="{8A58F504-65F1-4BFD-A987-54F78AD52D41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58952" y="749808"/>
            <a:ext cx="10744200" cy="5394960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13" name="Title 16">
            <a:extLst>
              <a:ext uri="{FF2B5EF4-FFF2-40B4-BE49-F238E27FC236}">
                <a16:creationId xmlns:a16="http://schemas.microsoft.com/office/drawing/2014/main" id="{0B9261BF-90C7-41A0-8711-97168C7479D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611112" y="1517904"/>
            <a:ext cx="4480560" cy="2796945"/>
          </a:xfrm>
        </p:spPr>
        <p:txBody>
          <a:bodyPr anchor="ctr">
            <a:normAutofit/>
          </a:bodyPr>
          <a:lstStyle>
            <a:lvl1pPr>
              <a:defRPr sz="4400"/>
            </a:lvl1pPr>
          </a:lstStyle>
          <a:p>
            <a:pPr algn="l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Subtitle 17">
            <a:extLst>
              <a:ext uri="{FF2B5EF4-FFF2-40B4-BE49-F238E27FC236}">
                <a16:creationId xmlns:a16="http://schemas.microsoft.com/office/drawing/2014/main" id="{305C0D07-994F-4143-B88E-32EED69E7F6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611112" y="4425696"/>
            <a:ext cx="4059936" cy="1189912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algn="l"/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52CFE08-03FE-487B-8963-9FAD3049CF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Sample footer text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7862271-51F6-4122-9709-D279042F88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3/1/20XX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A935A50-18AE-4CB1-BB10-1CBDD8A7C2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560448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29" name="Picture Placeholder 28">
            <a:extLst>
              <a:ext uri="{FF2B5EF4-FFF2-40B4-BE49-F238E27FC236}">
                <a16:creationId xmlns:a16="http://schemas.microsoft.com/office/drawing/2014/main" id="{26E6BD11-82A7-4729-AD05-B0676F9B1F5F}"/>
              </a:ext>
            </a:extLst>
          </p:cNvPr>
          <p:cNvSpPr>
            <a:spLocks noGrp="1"/>
          </p:cNvSpPr>
          <p:nvPr>
            <p:ph type="pic" sz="quarter" idx="21"/>
          </p:nvPr>
        </p:nvSpPr>
        <p:spPr>
          <a:xfrm>
            <a:off x="1504950" y="2861595"/>
            <a:ext cx="1828800" cy="19933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19" name="Text Placeholder 18">
            <a:extLst>
              <a:ext uri="{FF2B5EF4-FFF2-40B4-BE49-F238E27FC236}">
                <a16:creationId xmlns:a16="http://schemas.microsoft.com/office/drawing/2014/main" id="{6E08135B-D6D5-401C-B151-CDCB20550F16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508760" y="4855464"/>
            <a:ext cx="1828800" cy="59436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1" name="Text Placeholder 20">
            <a:extLst>
              <a:ext uri="{FF2B5EF4-FFF2-40B4-BE49-F238E27FC236}">
                <a16:creationId xmlns:a16="http://schemas.microsoft.com/office/drawing/2014/main" id="{FA587696-63FF-4232-8879-488DFE1C31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504950" y="5468112"/>
            <a:ext cx="1828800" cy="5943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0" name="Picture Placeholder 28">
            <a:extLst>
              <a:ext uri="{FF2B5EF4-FFF2-40B4-BE49-F238E27FC236}">
                <a16:creationId xmlns:a16="http://schemas.microsoft.com/office/drawing/2014/main" id="{96507A97-E180-468F-B641-141DBA738642}"/>
              </a:ext>
            </a:extLst>
          </p:cNvPr>
          <p:cNvSpPr>
            <a:spLocks noGrp="1"/>
          </p:cNvSpPr>
          <p:nvPr>
            <p:ph type="pic" sz="quarter" idx="22"/>
          </p:nvPr>
        </p:nvSpPr>
        <p:spPr>
          <a:xfrm>
            <a:off x="3953511" y="2861595"/>
            <a:ext cx="1828800" cy="19933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2" name="Text Placeholder 18">
            <a:extLst>
              <a:ext uri="{FF2B5EF4-FFF2-40B4-BE49-F238E27FC236}">
                <a16:creationId xmlns:a16="http://schemas.microsoft.com/office/drawing/2014/main" id="{49BB8F01-AE51-4455-BE0F-8972415A0C06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3942757" y="4854889"/>
            <a:ext cx="1828800" cy="59436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3" name="Text Placeholder 20">
            <a:extLst>
              <a:ext uri="{FF2B5EF4-FFF2-40B4-BE49-F238E27FC236}">
                <a16:creationId xmlns:a16="http://schemas.microsoft.com/office/drawing/2014/main" id="{759D2442-D209-4F87-9F2C-19D73A2412D4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3942757" y="5462491"/>
            <a:ext cx="1828800" cy="5943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1" name="Picture Placeholder 28">
            <a:extLst>
              <a:ext uri="{FF2B5EF4-FFF2-40B4-BE49-F238E27FC236}">
                <a16:creationId xmlns:a16="http://schemas.microsoft.com/office/drawing/2014/main" id="{A850442C-9915-406C-83D9-8EBE8AD3C243}"/>
              </a:ext>
            </a:extLst>
          </p:cNvPr>
          <p:cNvSpPr>
            <a:spLocks noGrp="1"/>
          </p:cNvSpPr>
          <p:nvPr>
            <p:ph type="pic" sz="quarter" idx="23"/>
          </p:nvPr>
        </p:nvSpPr>
        <p:spPr>
          <a:xfrm>
            <a:off x="6391656" y="2861595"/>
            <a:ext cx="1828800" cy="19933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4" name="Text Placeholder 18">
            <a:extLst>
              <a:ext uri="{FF2B5EF4-FFF2-40B4-BE49-F238E27FC236}">
                <a16:creationId xmlns:a16="http://schemas.microsoft.com/office/drawing/2014/main" id="{A596F3D1-5D97-4111-B3D6-FE37290A6B3D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6391656" y="4855464"/>
            <a:ext cx="1828800" cy="59436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5" name="Text Placeholder 20">
            <a:extLst>
              <a:ext uri="{FF2B5EF4-FFF2-40B4-BE49-F238E27FC236}">
                <a16:creationId xmlns:a16="http://schemas.microsoft.com/office/drawing/2014/main" id="{2D25C272-C21E-4078-818F-B12E10F1827C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391656" y="5468112"/>
            <a:ext cx="1828800" cy="5943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32" name="Picture Placeholder 28">
            <a:extLst>
              <a:ext uri="{FF2B5EF4-FFF2-40B4-BE49-F238E27FC236}">
                <a16:creationId xmlns:a16="http://schemas.microsoft.com/office/drawing/2014/main" id="{05393806-4E48-45A2-8BD7-0BA36566F3CC}"/>
              </a:ext>
            </a:extLst>
          </p:cNvPr>
          <p:cNvSpPr>
            <a:spLocks noGrp="1"/>
          </p:cNvSpPr>
          <p:nvPr>
            <p:ph type="pic" sz="quarter" idx="24"/>
          </p:nvPr>
        </p:nvSpPr>
        <p:spPr>
          <a:xfrm>
            <a:off x="8833104" y="2862072"/>
            <a:ext cx="1828800" cy="1993392"/>
          </a:xfrm>
          <a:solidFill>
            <a:schemeClr val="accent6"/>
          </a:solidFill>
        </p:spPr>
        <p:txBody>
          <a:bodyPr/>
          <a:lstStyle/>
          <a:p>
            <a:r>
              <a:rPr lang="en-US"/>
              <a:t>Click icon to add picture</a:t>
            </a:r>
          </a:p>
        </p:txBody>
      </p:sp>
      <p:sp>
        <p:nvSpPr>
          <p:cNvPr id="26" name="Text Placeholder 18">
            <a:extLst>
              <a:ext uri="{FF2B5EF4-FFF2-40B4-BE49-F238E27FC236}">
                <a16:creationId xmlns:a16="http://schemas.microsoft.com/office/drawing/2014/main" id="{DD19656C-C87E-4938-A66D-D6836DBC653A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8825653" y="4855651"/>
            <a:ext cx="1828800" cy="594360"/>
          </a:xfrm>
        </p:spPr>
        <p:txBody>
          <a:bodyPr anchor="b" anchorCtr="0">
            <a:normAutofit/>
          </a:bodyPr>
          <a:lstStyle>
            <a:lvl1pPr marL="0" indent="0">
              <a:buNone/>
              <a:defRPr sz="2000" b="1">
                <a:latin typeface="+mj-lt"/>
              </a:defRPr>
            </a:lvl1pPr>
            <a:lvl2pPr marL="365760" indent="0">
              <a:buFont typeface="Arial" panose="020B0604020202020204" pitchFamily="34" charset="0"/>
              <a:buNone/>
              <a:defRPr/>
            </a:lvl2pPr>
            <a:lvl3pPr marL="365760" indent="0">
              <a:buNone/>
              <a:defRPr/>
            </a:lvl3pPr>
            <a:lvl4pPr marL="640080" indent="0">
              <a:buFont typeface="Arial" panose="020B0604020202020204" pitchFamily="34" charset="0"/>
              <a:buNone/>
              <a:defRPr/>
            </a:lvl4pPr>
            <a:lvl5pPr marL="612648" indent="0">
              <a:buNone/>
              <a:defRPr/>
            </a:lvl5pPr>
          </a:lstStyle>
          <a:p>
            <a:pPr lvl="0"/>
            <a:r>
              <a:rPr lang="en-US" dirty="0"/>
              <a:t>Name</a:t>
            </a:r>
          </a:p>
        </p:txBody>
      </p:sp>
      <p:sp>
        <p:nvSpPr>
          <p:cNvPr id="27" name="Text Placeholder 20">
            <a:extLst>
              <a:ext uri="{FF2B5EF4-FFF2-40B4-BE49-F238E27FC236}">
                <a16:creationId xmlns:a16="http://schemas.microsoft.com/office/drawing/2014/main" id="{DF55E1E1-7FB8-465C-B720-E39D43FFECC8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8825653" y="5468299"/>
            <a:ext cx="1828800" cy="594360"/>
          </a:xfrm>
        </p:spPr>
        <p:txBody>
          <a:bodyPr>
            <a:noAutofit/>
          </a:bodyPr>
          <a:lstStyle>
            <a:lvl1pPr marL="0" indent="0">
              <a:buNone/>
              <a:defRPr sz="1600"/>
            </a:lvl1pPr>
            <a:lvl2pPr marL="365760" indent="0">
              <a:buFont typeface="Arial" panose="020B0604020202020204" pitchFamily="34" charset="0"/>
              <a:buNone/>
              <a:defRPr sz="1600"/>
            </a:lvl2pPr>
            <a:lvl3pPr marL="365760" indent="0">
              <a:buNone/>
              <a:defRPr sz="1600"/>
            </a:lvl3pPr>
            <a:lvl4pPr marL="640080" indent="0">
              <a:buFont typeface="Arial" panose="020B0604020202020204" pitchFamily="34" charset="0"/>
              <a:buNone/>
              <a:defRPr sz="1600"/>
            </a:lvl4pPr>
            <a:lvl5pPr marL="612648" indent="0">
              <a:buNone/>
              <a:defRPr sz="1600"/>
            </a:lvl5pPr>
          </a:lstStyle>
          <a:p>
            <a:pPr lvl="0"/>
            <a:r>
              <a:rPr lang="en-US" dirty="0"/>
              <a:t>Title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186886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me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CED85A6-A4E6-4160-BE43-8146A98946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10" name="Content Placeholder 9">
            <a:extLst>
              <a:ext uri="{FF2B5EF4-FFF2-40B4-BE49-F238E27FC236}">
                <a16:creationId xmlns:a16="http://schemas.microsoft.com/office/drawing/2014/main" id="{B0FFFD15-4D1A-45CA-9374-373A700D366B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838200" y="2181225"/>
            <a:ext cx="10515600" cy="38766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526116E-7A6D-485F-9FA2-25F94D4F40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BA24A80-0792-4B3B-BB5A-8B2BD91095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309ADCC-C5F2-4D90-B153-93DF558582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244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 2 column (comparison slide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>
            <a:extLst>
              <a:ext uri="{FF2B5EF4-FFF2-40B4-BE49-F238E27FC236}">
                <a16:creationId xmlns:a16="http://schemas.microsoft.com/office/drawing/2014/main" id="{D9D22302-83E3-4E22-93DF-1E5D463B64C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78714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90CDE0-3FEB-42A0-8BCC-7DADE7D4A6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5" y="269671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B778B8B-E9A3-44BE-85A6-3E316659A9B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517904" y="3397337"/>
            <a:ext cx="4334256" cy="244964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60BF1BCA-A435-4779-A6FE-15207141F51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336792" y="2696718"/>
            <a:ext cx="4334256" cy="606026"/>
          </a:xfrm>
        </p:spPr>
        <p:txBody>
          <a:bodyPr anchor="b"/>
          <a:lstStyle>
            <a:lvl1pPr marL="0" indent="0">
              <a:lnSpc>
                <a:spcPct val="100000"/>
              </a:lnSpc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249B1923-9749-49E3-88FA-75C326E6719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336792" y="3397337"/>
            <a:ext cx="4334256" cy="2449645"/>
          </a:xfrm>
        </p:spPr>
        <p:txBody>
          <a:bodyPr>
            <a:normAutofit/>
          </a:bodyPr>
          <a:lstStyle>
            <a:lvl1pPr>
              <a:defRPr sz="1400"/>
            </a:lvl1pPr>
            <a:lvl2pPr>
              <a:defRPr sz="1400"/>
            </a:lvl2pPr>
            <a:lvl3pPr>
              <a:defRPr sz="1400"/>
            </a:lvl3pPr>
            <a:lvl4pPr>
              <a:defRPr sz="1400"/>
            </a:lvl4pPr>
            <a:lvl5pPr>
              <a:defRPr sz="1400"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576AF721-83FE-4B57-B910-C395D23FDE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3A70F0-5AFA-4C5A-812B-220C6A38D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3/1/20XX</a:t>
            </a:r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556A5893-52F1-44A1-AE8E-CF094DB41C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1E4CB7-CB13-4810-BF18-BE31AFC64F9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7815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FB1D84C-7934-4E5B-B6E4-A1D6EC29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517904" y="1517904"/>
            <a:ext cx="9144000" cy="1344168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F6A990F-40AC-447A-964A-840C94A6471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17904" y="2971800"/>
            <a:ext cx="9144000" cy="312724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7D832A1-FFBA-48B6-B2D0-E5414F12838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805672" y="6400800"/>
            <a:ext cx="186537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pPr algn="r"/>
            <a:r>
              <a:rPr lang="en-US"/>
              <a:t>3/1/20XX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F933EC1-4EE2-4453-841C-CFDFE70894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758952" y="6400800"/>
            <a:ext cx="609904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en-US" sz="1000"/>
              <a:t>Sample footer text</a:t>
            </a:r>
            <a:endParaRPr lang="en-US" sz="1000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3CEBA78-E732-44EF-BA0B-FC42F793131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10899648" y="6400800"/>
            <a:ext cx="5303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>
                <a:solidFill>
                  <a:schemeClr val="tx1"/>
                </a:solidFill>
              </a:defRPr>
            </a:lvl1pPr>
          </a:lstStyle>
          <a:p>
            <a:fld id="{CB1E4CB7-CB13-4810-BF18-BE31AFC64F93}" type="slidenum">
              <a:rPr lang="en-US" smtClean="0"/>
              <a:pPr/>
              <a:t>‹#›</a:t>
            </a:fld>
            <a:endParaRPr lang="en-US" sz="1000" dirty="0"/>
          </a:p>
        </p:txBody>
      </p:sp>
      <p:sp>
        <p:nvSpPr>
          <p:cNvPr id="8" name="Freeform: Shape 7">
            <a:extLst>
              <a:ext uri="{FF2B5EF4-FFF2-40B4-BE49-F238E27FC236}">
                <a16:creationId xmlns:a16="http://schemas.microsoft.com/office/drawing/2014/main" id="{49306479-8C4D-4E4A-A330-DFC80A8A01BE}"/>
              </a:ext>
            </a:extLst>
          </p:cNvPr>
          <p:cNvSpPr/>
          <p:nvPr/>
        </p:nvSpPr>
        <p:spPr>
          <a:xfrm>
            <a:off x="0" y="0"/>
            <a:ext cx="12192000" cy="6105524"/>
          </a:xfrm>
          <a:custGeom>
            <a:avLst/>
            <a:gdLst>
              <a:gd name="connsiteX0" fmla="*/ 0 w 12192000"/>
              <a:gd name="connsiteY0" fmla="*/ 0 h 6105524"/>
              <a:gd name="connsiteX1" fmla="*/ 12192000 w 12192000"/>
              <a:gd name="connsiteY1" fmla="*/ 0 h 6105524"/>
              <a:gd name="connsiteX2" fmla="*/ 12192000 w 12192000"/>
              <a:gd name="connsiteY2" fmla="*/ 6105524 h 6105524"/>
              <a:gd name="connsiteX3" fmla="*/ 11435080 w 12192000"/>
              <a:gd name="connsiteY3" fmla="*/ 6105524 h 6105524"/>
              <a:gd name="connsiteX4" fmla="*/ 11435080 w 12192000"/>
              <a:gd name="connsiteY4" fmla="*/ 771523 h 6105524"/>
              <a:gd name="connsiteX5" fmla="*/ 767080 w 12192000"/>
              <a:gd name="connsiteY5" fmla="*/ 771523 h 6105524"/>
              <a:gd name="connsiteX6" fmla="*/ 767080 w 12192000"/>
              <a:gd name="connsiteY6" fmla="*/ 6105524 h 6105524"/>
              <a:gd name="connsiteX7" fmla="*/ 0 w 12192000"/>
              <a:gd name="connsiteY7" fmla="*/ 6105524 h 61055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105524">
                <a:moveTo>
                  <a:pt x="0" y="0"/>
                </a:moveTo>
                <a:lnTo>
                  <a:pt x="12192000" y="0"/>
                </a:lnTo>
                <a:lnTo>
                  <a:pt x="12192000" y="6105524"/>
                </a:lnTo>
                <a:lnTo>
                  <a:pt x="11435080" y="6105524"/>
                </a:lnTo>
                <a:lnTo>
                  <a:pt x="11435080" y="771523"/>
                </a:lnTo>
                <a:lnTo>
                  <a:pt x="767080" y="771523"/>
                </a:lnTo>
                <a:lnTo>
                  <a:pt x="767080" y="6105524"/>
                </a:lnTo>
                <a:lnTo>
                  <a:pt x="0" y="6105524"/>
                </a:lnTo>
                <a:close/>
              </a:path>
            </a:pathLst>
          </a:custGeom>
          <a:gradFill flip="none" rotWithShape="1">
            <a:gsLst>
              <a:gs pos="10000">
                <a:schemeClr val="accent5"/>
              </a:gs>
              <a:gs pos="90000">
                <a:schemeClr val="accent1"/>
              </a:gs>
              <a:gs pos="70000">
                <a:schemeClr val="accent2"/>
              </a:gs>
              <a:gs pos="30000">
                <a:schemeClr val="accent4"/>
              </a:gs>
              <a:gs pos="50000">
                <a:schemeClr val="accent3">
                  <a:lumMod val="60000"/>
                  <a:lumOff val="40000"/>
                </a:schemeClr>
              </a:gs>
            </a:gsLst>
            <a:lin ang="72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316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hf hdr="0"/>
  <p:txStyles>
    <p:titleStyle>
      <a:lvl1pPr algn="l" defTabSz="914400" rtl="0" eaLnBrk="1" latinLnBrk="0" hangingPunct="1">
        <a:lnSpc>
          <a:spcPct val="95000"/>
        </a:lnSpc>
        <a:spcBef>
          <a:spcPct val="0"/>
        </a:spcBef>
        <a:buNone/>
        <a:defRPr sz="4200" kern="1200" spc="-50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65760" indent="-365760" algn="l" defTabSz="914400" rtl="0" eaLnBrk="1" latinLnBrk="0" hangingPunct="1">
        <a:lnSpc>
          <a:spcPct val="105000"/>
        </a:lnSpc>
        <a:spcBef>
          <a:spcPts val="900"/>
        </a:spcBef>
        <a:buClr>
          <a:schemeClr val="accent5"/>
        </a:buClr>
        <a:buFont typeface="Avenir Next LT Pro" panose="020B0504020202020204" pitchFamily="34" charset="0"/>
        <a:buChar char="+"/>
        <a:defRPr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365760" indent="0" algn="l" defTabSz="914400" rtl="0" eaLnBrk="1" latinLnBrk="0" hangingPunct="1">
        <a:lnSpc>
          <a:spcPct val="105000"/>
        </a:lnSpc>
        <a:spcBef>
          <a:spcPts val="900"/>
        </a:spcBef>
        <a:buFont typeface="Arial" panose="020B0604020202020204" pitchFamily="34" charset="0"/>
        <a:buNone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640080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640080" indent="0" algn="l" defTabSz="914400" rtl="0" eaLnBrk="1" latinLnBrk="0" hangingPunct="1">
        <a:lnSpc>
          <a:spcPct val="105000"/>
        </a:lnSpc>
        <a:spcBef>
          <a:spcPts val="600"/>
        </a:spcBef>
        <a:buFontTx/>
        <a:buNone/>
        <a:defRPr sz="1800" i="1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886968" indent="-274320" algn="l" defTabSz="914400" rtl="0" eaLnBrk="1" latinLnBrk="0" hangingPunct="1">
        <a:lnSpc>
          <a:spcPct val="105000"/>
        </a:lnSpc>
        <a:spcBef>
          <a:spcPts val="600"/>
        </a:spcBef>
        <a:buClr>
          <a:schemeClr val="accent5"/>
        </a:buClr>
        <a:buFont typeface="Avenir Next LT Pro" panose="020B0504020202020204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05E3A2-D7AF-4CD5-A5F2-A7655264A3D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51699" y="1132345"/>
            <a:ext cx="9144000" cy="886249"/>
          </a:xfrm>
        </p:spPr>
        <p:txBody>
          <a:bodyPr/>
          <a:lstStyle/>
          <a:p>
            <a:r>
              <a:rPr lang="en-US" dirty="0"/>
              <a:t>General Weekly Schedule</a:t>
            </a:r>
          </a:p>
        </p:txBody>
      </p:sp>
      <p:graphicFrame>
        <p:nvGraphicFramePr>
          <p:cNvPr id="4" name="Table 4" descr="Table">
            <a:extLst>
              <a:ext uri="{FF2B5EF4-FFF2-40B4-BE49-F238E27FC236}">
                <a16:creationId xmlns:a16="http://schemas.microsoft.com/office/drawing/2014/main" id="{CF1459E7-08AA-4517-8347-511A7848A56A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1351699" y="2201158"/>
          <a:ext cx="9476410" cy="3834515"/>
        </p:xfrm>
        <a:graphic>
          <a:graphicData uri="http://schemas.openxmlformats.org/drawingml/2006/table">
            <a:tbl>
              <a:tblPr firstRow="1" bandRow="1">
                <a:tableStyleId>{5DA37D80-6434-44D0-A028-1B22A696006F}</a:tableStyleId>
              </a:tblPr>
              <a:tblGrid>
                <a:gridCol w="1895282">
                  <a:extLst>
                    <a:ext uri="{9D8B030D-6E8A-4147-A177-3AD203B41FA5}">
                      <a16:colId xmlns:a16="http://schemas.microsoft.com/office/drawing/2014/main" val="1640921695"/>
                    </a:ext>
                  </a:extLst>
                </a:gridCol>
                <a:gridCol w="1895282">
                  <a:extLst>
                    <a:ext uri="{9D8B030D-6E8A-4147-A177-3AD203B41FA5}">
                      <a16:colId xmlns:a16="http://schemas.microsoft.com/office/drawing/2014/main" val="122673764"/>
                    </a:ext>
                  </a:extLst>
                </a:gridCol>
                <a:gridCol w="1895282">
                  <a:extLst>
                    <a:ext uri="{9D8B030D-6E8A-4147-A177-3AD203B41FA5}">
                      <a16:colId xmlns:a16="http://schemas.microsoft.com/office/drawing/2014/main" val="2220235301"/>
                    </a:ext>
                  </a:extLst>
                </a:gridCol>
                <a:gridCol w="1895282">
                  <a:extLst>
                    <a:ext uri="{9D8B030D-6E8A-4147-A177-3AD203B41FA5}">
                      <a16:colId xmlns:a16="http://schemas.microsoft.com/office/drawing/2014/main" val="343895149"/>
                    </a:ext>
                  </a:extLst>
                </a:gridCol>
                <a:gridCol w="1895282">
                  <a:extLst>
                    <a:ext uri="{9D8B030D-6E8A-4147-A177-3AD203B41FA5}">
                      <a16:colId xmlns:a16="http://schemas.microsoft.com/office/drawing/2014/main" val="2431111108"/>
                    </a:ext>
                  </a:extLst>
                </a:gridCol>
              </a:tblGrid>
              <a:tr h="510871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Subject 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Subject 2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Independent Learning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Homework 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451369346"/>
                  </a:ext>
                </a:extLst>
              </a:tr>
              <a:tr h="51087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Time Slot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9:00 – 9:45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10:15 – 11:00 AM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12:30 – 1:15 PM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1:30 – 2:15 PM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50758404"/>
                  </a:ext>
                </a:extLst>
              </a:tr>
              <a:tr h="51087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Monday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Language Arts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Language Arts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250434672"/>
                  </a:ext>
                </a:extLst>
              </a:tr>
              <a:tr h="51087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Tuesday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Language Arts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Math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67065548"/>
                  </a:ext>
                </a:extLst>
              </a:tr>
              <a:tr h="51087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Wednesday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Language Arts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Math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Language Arts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Language Arts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4159659414"/>
                  </a:ext>
                </a:extLst>
              </a:tr>
              <a:tr h="51087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Thursday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Science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Typing/Virtual Field Trip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Coding/Robotics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Science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103999333"/>
                  </a:ext>
                </a:extLst>
              </a:tr>
              <a:tr h="510871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Friday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Physical Activity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Local Field Trip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/>
                        <a:t>----------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</a:rPr>
                        <a:t>--------</a:t>
                      </a:r>
                      <a:endParaRPr kumimoji="0" lang="en-US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379080054"/>
                  </a:ext>
                </a:extLst>
              </a:tr>
            </a:tbl>
          </a:graphicData>
        </a:graphic>
      </p:graphicFrame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3B569F4-D0A1-4013-94A3-DDABFB0056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1081681" y="6218236"/>
            <a:ext cx="4490780" cy="365125"/>
          </a:xfr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Electives: Typing, Robotics, Arts and Crafts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6D4F31D-DF2B-49A2-B302-CCF9A7CCBD4F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5572461" y="6218237"/>
            <a:ext cx="5421854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1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t>Parents are free to conduct an Arts and Crafts session </a:t>
            </a:r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7C4D1DB-B1D6-41EC-B7EF-CB6F808ABB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10899648" y="6400800"/>
            <a:ext cx="530352" cy="365125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B1E4CB7-CB13-4810-BF18-BE31AFC64F93}" type="slidenum">
              <a:rPr kumimoji="0" lang="en-US" sz="1000" b="1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venir Next LT Pro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000" b="1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venir Next LT Pro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9918945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:blinds dir="vert"/>
      </p:transition>
    </mc:Choice>
    <mc:Fallback xmlns="">
      <p:transition spd="slow">
        <p:blinds dir="vert"/>
      </p:transition>
    </mc:Fallback>
  </mc:AlternateContent>
</p:sld>
</file>

<file path=ppt/theme/theme1.xml><?xml version="1.0" encoding="utf-8"?>
<a:theme xmlns:a="http://schemas.openxmlformats.org/drawingml/2006/main" name="PrismaticVTI">
  <a:themeElements>
    <a:clrScheme name="Prismatic">
      <a:dk1>
        <a:sysClr val="windowText" lastClr="000000"/>
      </a:dk1>
      <a:lt1>
        <a:sysClr val="window" lastClr="FFFFFF"/>
      </a:lt1>
      <a:dk2>
        <a:srgbClr val="131523"/>
      </a:dk2>
      <a:lt2>
        <a:srgbClr val="E7E6E6"/>
      </a:lt2>
      <a:accent1>
        <a:srgbClr val="42B3BD"/>
      </a:accent1>
      <a:accent2>
        <a:srgbClr val="51B851"/>
      </a:accent2>
      <a:accent3>
        <a:srgbClr val="B5A603"/>
      </a:accent3>
      <a:accent4>
        <a:srgbClr val="F58505"/>
      </a:accent4>
      <a:accent5>
        <a:srgbClr val="FA2481"/>
      </a:accent5>
      <a:accent6>
        <a:srgbClr val="9CA2AB"/>
      </a:accent6>
      <a:hlink>
        <a:srgbClr val="FA2481"/>
      </a:hlink>
      <a:folHlink>
        <a:srgbClr val="57618E"/>
      </a:folHlink>
    </a:clrScheme>
    <a:fontScheme name="Custom 166">
      <a:majorFont>
        <a:latin typeface="Aharoni"/>
        <a:ea typeface=""/>
        <a:cs typeface=""/>
      </a:majorFont>
      <a:minorFont>
        <a:latin typeface="Avenir Next LT Pro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ismaticVTI" id="{DA44D624-A564-4DE8-8446-0CD5C485C979}" vid="{8B2B1550-B69C-4156-BAEC-B2E559F94BDB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111</TotalTime>
  <Words>88</Words>
  <Application>Microsoft Office PowerPoint</Application>
  <PresentationFormat>Widescreen</PresentationFormat>
  <Paragraphs>38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Aharoni</vt:lpstr>
      <vt:lpstr>Arial</vt:lpstr>
      <vt:lpstr>Avenir Next LT Pro</vt:lpstr>
      <vt:lpstr>PrismaticVTI</vt:lpstr>
      <vt:lpstr>General Weekly Schedule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Nina Cunningham</dc:creator>
  <cp:lastModifiedBy>Nina Cunningham</cp:lastModifiedBy>
  <cp:revision>3</cp:revision>
  <dcterms:created xsi:type="dcterms:W3CDTF">2025-04-14T00:07:33Z</dcterms:created>
  <dcterms:modified xsi:type="dcterms:W3CDTF">2025-04-14T01:58:45Z</dcterms:modified>
</cp:coreProperties>
</file>